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84" r:id="rId5"/>
    <p:sldId id="297" r:id="rId6"/>
    <p:sldId id="298" r:id="rId7"/>
    <p:sldId id="299" r:id="rId8"/>
    <p:sldId id="300" r:id="rId9"/>
    <p:sldId id="301" r:id="rId10"/>
    <p:sldId id="302" r:id="rId11"/>
    <p:sldId id="261" r:id="rId12"/>
    <p:sldId id="262" r:id="rId13"/>
    <p:sldId id="288" r:id="rId14"/>
    <p:sldId id="290" r:id="rId15"/>
    <p:sldId id="291" r:id="rId16"/>
    <p:sldId id="296" r:id="rId17"/>
    <p:sldId id="289" r:id="rId18"/>
    <p:sldId id="292" r:id="rId19"/>
    <p:sldId id="293" r:id="rId20"/>
    <p:sldId id="294"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7" d="100"/>
          <a:sy n="87" d="100"/>
        </p:scale>
        <p:origin x="528" y="115"/>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0" y="-10450"/>
            <a:ext cx="9912096" cy="1014984"/>
          </a:xfrm>
        </p:spPr>
        <p:txBody>
          <a:bodyPr/>
          <a:lstStyle>
            <a:lvl1pPr algn="l">
              <a:defRPr sz="4000"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a:t>Docker hub</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dirty="0"/>
          </a:p>
        </p:txBody>
      </p:sp>
      <p:pic>
        <p:nvPicPr>
          <p:cNvPr id="5" name="Picture Placeholder 4">
            <a:extLst>
              <a:ext uri="{FF2B5EF4-FFF2-40B4-BE49-F238E27FC236}">
                <a16:creationId xmlns:a16="http://schemas.microsoft.com/office/drawing/2014/main" id="{5C7AD480-F51B-4844-8420-8A0951F788CF}"/>
              </a:ext>
            </a:extLst>
          </p:cNvPr>
          <p:cNvPicPr>
            <a:picLocks noGrp="1" noChangeAspect="1"/>
          </p:cNvPicPr>
          <p:nvPr>
            <p:ph type="pic" sz="quarter" idx="10"/>
          </p:nvPr>
        </p:nvPicPr>
        <p:blipFill rotWithShape="1">
          <a:blip r:embed="rId2"/>
          <a:srcRect r="47083"/>
          <a:stretch/>
        </p:blipFill>
        <p:spPr>
          <a:xfrm>
            <a:off x="6444762" y="812292"/>
            <a:ext cx="4636645" cy="4928616"/>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10</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251802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spTree>
    <p:extLst>
      <p:ext uri="{BB962C8B-B14F-4D97-AF65-F5344CB8AC3E}">
        <p14:creationId xmlns:p14="http://schemas.microsoft.com/office/powerpoint/2010/main" val="391761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a:t>Sep 20XX</a:t>
            </a:r>
          </a:p>
          <a:p>
            <a:pPr lvl="1"/>
            <a:r>
              <a:rPr lang="en-US" altLang="zh-CN" dirty="0"/>
              <a:t>Synergize scalable </a:t>
            </a:r>
            <a:br>
              <a:rPr lang="en-US" altLang="zh-CN" dirty="0"/>
            </a:br>
            <a:r>
              <a:rPr lang="en-US" altLang="zh-CN" dirty="0"/>
              <a:t>e-commerce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Jan 20XX</a:t>
            </a:r>
          </a:p>
          <a:p>
            <a:pPr lvl="1"/>
            <a:r>
              <a:rPr lang="en-US" altLang="zh-CN" dirty="0"/>
              <a:t>Coordinate e-business applications</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May 20XX</a:t>
            </a:r>
          </a:p>
          <a:p>
            <a:pPr lvl="1"/>
            <a:r>
              <a:rPr lang="en-US" altLang="zh-CN" dirty="0"/>
              <a:t>Deploy strategy networks with compelling e-business needs</a:t>
            </a:r>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Nov 20XX</a:t>
            </a:r>
          </a:p>
          <a:p>
            <a:pPr lvl="1"/>
            <a:r>
              <a:rPr lang="en-US" altLang="zh-CN" dirty="0"/>
              <a:t>Disseminate standardized </a:t>
            </a:r>
            <a:br>
              <a:rPr lang="en-US" altLang="zh-CN" dirty="0"/>
            </a:br>
            <a:r>
              <a:rPr lang="en-US" altLang="zh-CN" dirty="0"/>
              <a:t>metrics</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Mar 20XX</a:t>
            </a:r>
          </a:p>
          <a:p>
            <a:pPr lvl="1"/>
            <a:r>
              <a:rPr lang="en-US" altLang="zh-CN" dirty="0"/>
              <a:t>Foster holistically superior methodologies</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B2B market </a:t>
            </a:r>
            <a:br>
              <a:rPr lang="en-US" dirty="0"/>
            </a:br>
            <a:r>
              <a:rPr lang="en-US" dirty="0"/>
              <a:t>scenarios​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Cloud-based opportunities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Iterative approaches to corporate strategy</a:t>
            </a:r>
          </a:p>
          <a:p>
            <a:r>
              <a:rPr lang="en-US" dirty="0"/>
              <a:t>Establish a management framework from the inside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1. Giới thiệu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vi-VN"/>
              <a:t>Docker Hub là một dịch vụ đăng ký container image được cung cấp bởi Docker. Đây là nơi lưu trữ và chia sẻ các container image. Một số điểm chính về Docker Hub:</a:t>
            </a:r>
          </a:p>
          <a:p>
            <a:pPr algn="just"/>
            <a:r>
              <a:rPr lang="vi-VN"/>
              <a:t>Là nơi lưu trữ tập trung để lưu trữ và quản lý các container image</a:t>
            </a:r>
          </a:p>
          <a:p>
            <a:pPr algn="just"/>
            <a:r>
              <a:rPr lang="vi-VN"/>
              <a:t>Cho phép bạn tìm kiếm và chia sẻ các container image với team, khách hàng hoặc cộng đồng</a:t>
            </a:r>
            <a:r>
              <a:rPr lang="en-US"/>
              <a:t> người sử dụng</a:t>
            </a:r>
            <a:endParaRPr lang="vi-VN"/>
          </a:p>
          <a:p>
            <a:pPr algn="just"/>
            <a:r>
              <a:rPr lang="vi-VN"/>
              <a:t>Cung cấp kho lưu trữ công cộng miễn phí và không giới hạn Docker Hub</a:t>
            </a:r>
          </a:p>
          <a:p>
            <a:pPr algn="just"/>
            <a:r>
              <a:rPr lang="vi-VN"/>
              <a:t>Là registry mặc định và phổ biến nhất để tìm và chia sẻ Docker image</a:t>
            </a:r>
          </a:p>
          <a:p>
            <a:pPr algn="just"/>
            <a:r>
              <a:rPr lang="vi-VN"/>
              <a:t>Chứa hơn 100,000 image được tạo bởi các nhà phát triển mà bạn có thể chạy cục bộ</a:t>
            </a:r>
          </a:p>
          <a:p>
            <a:pPr algn="just"/>
            <a:r>
              <a:rPr lang="vi-VN"/>
              <a:t>Cung cấp các image chất lượng cao và an toàn từ</a:t>
            </a:r>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6185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2. Repository trong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vi-VN"/>
              <a:t>Repository trong Docker Hub là nơi lưu trữ và quản lý các container image. Dưới đây là một số thông tin quan trọng về repository trong Docker Hub:</a:t>
            </a:r>
          </a:p>
          <a:p>
            <a:pPr algn="just"/>
            <a:r>
              <a:rPr lang="vi-VN"/>
              <a:t>Định nghĩa: Repository là tập hợp các container image liên quan trong một registry </a:t>
            </a:r>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3</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81439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2. Repository trong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en-US"/>
              <a:t>Repository và Registry</a:t>
            </a:r>
          </a:p>
          <a:p>
            <a:pPr algn="just"/>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pic>
        <p:nvPicPr>
          <p:cNvPr id="8" name="Picture 7">
            <a:extLst>
              <a:ext uri="{FF2B5EF4-FFF2-40B4-BE49-F238E27FC236}">
                <a16:creationId xmlns:a16="http://schemas.microsoft.com/office/drawing/2014/main" id="{C6FF0237-D424-4FCE-85AD-0FAD627E068A}"/>
              </a:ext>
            </a:extLst>
          </p:cNvPr>
          <p:cNvPicPr>
            <a:picLocks noChangeAspect="1"/>
          </p:cNvPicPr>
          <p:nvPr/>
        </p:nvPicPr>
        <p:blipFill>
          <a:blip r:embed="rId2"/>
          <a:stretch>
            <a:fillRect/>
          </a:stretch>
        </p:blipFill>
        <p:spPr>
          <a:xfrm>
            <a:off x="540479" y="1254421"/>
            <a:ext cx="5360514" cy="499256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D35F330-D0D7-4DEB-A900-602EF7F6854A}"/>
              </a:ext>
            </a:extLst>
          </p:cNvPr>
          <p:cNvSpPr txBox="1"/>
          <p:nvPr/>
        </p:nvSpPr>
        <p:spPr>
          <a:xfrm>
            <a:off x="6095999" y="1312369"/>
            <a:ext cx="5555521" cy="4524315"/>
          </a:xfrm>
          <a:prstGeom prst="rect">
            <a:avLst/>
          </a:prstGeom>
          <a:noFill/>
        </p:spPr>
        <p:txBody>
          <a:bodyPr wrap="square" rtlCol="0">
            <a:spAutoFit/>
          </a:bodyPr>
          <a:lstStyle/>
          <a:p>
            <a:pPr algn="just"/>
            <a:r>
              <a:rPr lang="en-US" sz="3200"/>
              <a:t>Registry</a:t>
            </a:r>
            <a:r>
              <a:rPr lang="vi-VN" sz="3200"/>
              <a:t> là một vị trí tập trung lưu trữ và quản lý </a:t>
            </a:r>
            <a:r>
              <a:rPr lang="en-US" sz="3200"/>
              <a:t>images và container</a:t>
            </a:r>
            <a:r>
              <a:rPr lang="vi-VN" sz="3200"/>
              <a:t>, trong khi </a:t>
            </a:r>
            <a:r>
              <a:rPr lang="en-US" sz="3200"/>
              <a:t>Repository</a:t>
            </a:r>
            <a:r>
              <a:rPr lang="vi-VN" sz="3200"/>
              <a:t> là tập hợp các images </a:t>
            </a:r>
            <a:r>
              <a:rPr lang="en-US" sz="3200"/>
              <a:t>và container </a:t>
            </a:r>
            <a:r>
              <a:rPr lang="vi-VN" sz="3200"/>
              <a:t>có liên quan trong Registry. </a:t>
            </a:r>
            <a:r>
              <a:rPr lang="en-US" sz="3200"/>
              <a:t>Được coi</a:t>
            </a:r>
            <a:r>
              <a:rPr lang="vi-VN" sz="3200"/>
              <a:t> như một thư mục nơi sắp xếp các images dựa trên các dự án. Mỗi kho lưu trữ chứa một hoặc nhiều</a:t>
            </a:r>
            <a:r>
              <a:rPr lang="en-US" sz="3200"/>
              <a:t> container</a:t>
            </a:r>
            <a:r>
              <a:rPr lang="vi-VN" sz="3200"/>
              <a:t>.</a:t>
            </a:r>
            <a:endParaRPr lang="en-US" sz="3200"/>
          </a:p>
        </p:txBody>
      </p:sp>
    </p:spTree>
    <p:extLst>
      <p:ext uri="{BB962C8B-B14F-4D97-AF65-F5344CB8AC3E}">
        <p14:creationId xmlns:p14="http://schemas.microsoft.com/office/powerpoint/2010/main" val="72600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2. Repository trong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en-US"/>
              <a:t>Tạo Repository</a:t>
            </a:r>
          </a:p>
          <a:p>
            <a:pPr lvl="1" algn="just"/>
            <a:r>
              <a:rPr lang="en-US"/>
              <a:t>Đăng nhập/tạo tài khoản docker hub</a:t>
            </a:r>
          </a:p>
          <a:p>
            <a:pPr lvl="1" algn="just"/>
            <a:r>
              <a:rPr lang="en-US"/>
              <a:t>Ấn create repository</a:t>
            </a:r>
          </a:p>
          <a:p>
            <a:pPr lvl="1" algn="just"/>
            <a:endParaRPr lang="en-US"/>
          </a:p>
          <a:p>
            <a:pPr algn="just"/>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pic>
        <p:nvPicPr>
          <p:cNvPr id="13" name="Picture 12">
            <a:extLst>
              <a:ext uri="{FF2B5EF4-FFF2-40B4-BE49-F238E27FC236}">
                <a16:creationId xmlns:a16="http://schemas.microsoft.com/office/drawing/2014/main" id="{9845DF10-3336-4A69-A866-32B549918655}"/>
              </a:ext>
            </a:extLst>
          </p:cNvPr>
          <p:cNvPicPr>
            <a:picLocks noChangeAspect="1"/>
          </p:cNvPicPr>
          <p:nvPr/>
        </p:nvPicPr>
        <p:blipFill>
          <a:blip r:embed="rId2"/>
          <a:stretch>
            <a:fillRect/>
          </a:stretch>
        </p:blipFill>
        <p:spPr>
          <a:xfrm>
            <a:off x="1021080" y="2110181"/>
            <a:ext cx="7095139" cy="3366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B9D09894-02F9-45F4-856C-ED363B6337D8}"/>
              </a:ext>
            </a:extLst>
          </p:cNvPr>
          <p:cNvSpPr txBox="1"/>
          <p:nvPr/>
        </p:nvSpPr>
        <p:spPr>
          <a:xfrm>
            <a:off x="8385810" y="1994530"/>
            <a:ext cx="3052572" cy="3108543"/>
          </a:xfrm>
          <a:prstGeom prst="rect">
            <a:avLst/>
          </a:prstGeom>
          <a:noFill/>
        </p:spPr>
        <p:txBody>
          <a:bodyPr wrap="square" rtlCol="0">
            <a:spAutoFit/>
          </a:bodyPr>
          <a:lstStyle/>
          <a:p>
            <a:pPr algn="just"/>
            <a:r>
              <a:rPr lang="vi-VN" sz="2800"/>
              <a:t>Tên repository phải độc nhất, có độ dài từ 2 đến 255 ký tự, và chỉ chứa chữ cái thường, số, dấu gạch ngang (-) và dấu gạch dưới (_)</a:t>
            </a:r>
            <a:endParaRPr lang="en-US" sz="2800"/>
          </a:p>
        </p:txBody>
      </p:sp>
    </p:spTree>
    <p:extLst>
      <p:ext uri="{BB962C8B-B14F-4D97-AF65-F5344CB8AC3E}">
        <p14:creationId xmlns:p14="http://schemas.microsoft.com/office/powerpoint/2010/main" val="191227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2. Repository trong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en-US"/>
              <a:t>Tạo Repository</a:t>
            </a:r>
          </a:p>
          <a:p>
            <a:pPr lvl="1" algn="just"/>
            <a:r>
              <a:rPr lang="en-US"/>
              <a:t>Đẩy và kéo image: Sử dụng lệnh </a:t>
            </a:r>
            <a:r>
              <a:rPr lang="en-US" i="1">
                <a:latin typeface="Cascadia Mono" panose="020B0609020000020004" pitchFamily="49" charset="0"/>
                <a:cs typeface="Cascadia Mono" panose="020B0609020000020004" pitchFamily="49" charset="0"/>
              </a:rPr>
              <a:t>docker push </a:t>
            </a:r>
            <a:r>
              <a:rPr lang="en-US"/>
              <a:t>để đẩy image lên repository và </a:t>
            </a:r>
            <a:r>
              <a:rPr lang="en-US" i="1">
                <a:latin typeface="Cascadia Mono" panose="020B0609020000020004" pitchFamily="49" charset="0"/>
                <a:cs typeface="Cascadia Mono" panose="020B0609020000020004" pitchFamily="49" charset="0"/>
              </a:rPr>
              <a:t>docker</a:t>
            </a:r>
            <a:r>
              <a:rPr lang="en-US">
                <a:latin typeface="Cascadia Mono" panose="020B0609020000020004" pitchFamily="49" charset="0"/>
                <a:cs typeface="Cascadia Mono" panose="020B0609020000020004" pitchFamily="49" charset="0"/>
              </a:rPr>
              <a:t> </a:t>
            </a:r>
            <a:r>
              <a:rPr lang="en-US" i="1">
                <a:latin typeface="Cascadia Mono" panose="020B0609020000020004" pitchFamily="49" charset="0"/>
                <a:cs typeface="Cascadia Mono" panose="020B0609020000020004" pitchFamily="49" charset="0"/>
              </a:rPr>
              <a:t>pull</a:t>
            </a:r>
            <a:r>
              <a:rPr lang="en-US">
                <a:latin typeface="Cascadia Mono" panose="020B0609020000020004" pitchFamily="49" charset="0"/>
                <a:cs typeface="Cascadia Mono" panose="020B0609020000020004" pitchFamily="49" charset="0"/>
              </a:rPr>
              <a:t> </a:t>
            </a:r>
            <a:r>
              <a:rPr lang="en-US"/>
              <a:t>để kéo image từ repository về máy local</a:t>
            </a:r>
          </a:p>
          <a:p>
            <a:pPr lvl="1" algn="just"/>
            <a:r>
              <a:rPr lang="en-US">
                <a:latin typeface="Cascadia Mono" panose="020B0609020000020004" pitchFamily="49" charset="0"/>
                <a:cs typeface="Cascadia Mono" panose="020B0609020000020004" pitchFamily="49" charset="0"/>
              </a:rPr>
              <a:t>docker push &lt;Tên account&gt;/&lt;Tên repository&gt;:tagname</a:t>
            </a:r>
          </a:p>
          <a:p>
            <a:pPr algn="just"/>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sp>
        <p:nvSpPr>
          <p:cNvPr id="14" name="TextBox 13">
            <a:extLst>
              <a:ext uri="{FF2B5EF4-FFF2-40B4-BE49-F238E27FC236}">
                <a16:creationId xmlns:a16="http://schemas.microsoft.com/office/drawing/2014/main" id="{B9D09894-02F9-45F4-856C-ED363B6337D8}"/>
              </a:ext>
            </a:extLst>
          </p:cNvPr>
          <p:cNvSpPr txBox="1"/>
          <p:nvPr/>
        </p:nvSpPr>
        <p:spPr>
          <a:xfrm>
            <a:off x="8385810" y="1994530"/>
            <a:ext cx="3052572" cy="523220"/>
          </a:xfrm>
          <a:prstGeom prst="rect">
            <a:avLst/>
          </a:prstGeom>
          <a:noFill/>
        </p:spPr>
        <p:txBody>
          <a:bodyPr wrap="square" rtlCol="0">
            <a:spAutoFit/>
          </a:bodyPr>
          <a:lstStyle/>
          <a:p>
            <a:pPr algn="just"/>
            <a:endParaRPr lang="en-US" sz="2800"/>
          </a:p>
        </p:txBody>
      </p:sp>
      <p:pic>
        <p:nvPicPr>
          <p:cNvPr id="15" name="Picture 14">
            <a:extLst>
              <a:ext uri="{FF2B5EF4-FFF2-40B4-BE49-F238E27FC236}">
                <a16:creationId xmlns:a16="http://schemas.microsoft.com/office/drawing/2014/main" id="{D52876E7-CEDE-49F8-BA2D-29C6B93EA28D}"/>
              </a:ext>
            </a:extLst>
          </p:cNvPr>
          <p:cNvPicPr>
            <a:picLocks noChangeAspect="1"/>
          </p:cNvPicPr>
          <p:nvPr/>
        </p:nvPicPr>
        <p:blipFill>
          <a:blip r:embed="rId2"/>
          <a:stretch>
            <a:fillRect/>
          </a:stretch>
        </p:blipFill>
        <p:spPr>
          <a:xfrm>
            <a:off x="1024011" y="2517750"/>
            <a:ext cx="9745435" cy="3124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76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CA4D-92BE-4990-B28C-72BD9C96C9B9}"/>
              </a:ext>
            </a:extLst>
          </p:cNvPr>
          <p:cNvSpPr>
            <a:spLocks noGrp="1"/>
          </p:cNvSpPr>
          <p:nvPr>
            <p:ph type="title"/>
          </p:nvPr>
        </p:nvSpPr>
        <p:spPr/>
        <p:txBody>
          <a:bodyPr/>
          <a:lstStyle/>
          <a:p>
            <a:r>
              <a:rPr lang="en-US"/>
              <a:t>2. Repository trong Docker hub</a:t>
            </a:r>
          </a:p>
        </p:txBody>
      </p:sp>
      <p:sp>
        <p:nvSpPr>
          <p:cNvPr id="3" name="Content Placeholder 2">
            <a:extLst>
              <a:ext uri="{FF2B5EF4-FFF2-40B4-BE49-F238E27FC236}">
                <a16:creationId xmlns:a16="http://schemas.microsoft.com/office/drawing/2014/main" id="{62E1FE62-A0F2-4756-9670-13F01D8A31E3}"/>
              </a:ext>
            </a:extLst>
          </p:cNvPr>
          <p:cNvSpPr>
            <a:spLocks noGrp="1"/>
          </p:cNvSpPr>
          <p:nvPr>
            <p:ph idx="1"/>
          </p:nvPr>
        </p:nvSpPr>
        <p:spPr>
          <a:xfrm>
            <a:off x="268993" y="790605"/>
            <a:ext cx="11000232" cy="5302464"/>
          </a:xfrm>
        </p:spPr>
        <p:txBody>
          <a:bodyPr/>
          <a:lstStyle/>
          <a:p>
            <a:pPr algn="just"/>
            <a:r>
              <a:rPr lang="en-US"/>
              <a:t>Tạo Repository</a:t>
            </a:r>
          </a:p>
          <a:p>
            <a:pPr lvl="1" algn="just"/>
            <a:endParaRPr lang="en-US"/>
          </a:p>
          <a:p>
            <a:pPr algn="just"/>
            <a:endParaRPr lang="en-US"/>
          </a:p>
        </p:txBody>
      </p:sp>
      <p:sp>
        <p:nvSpPr>
          <p:cNvPr id="4" name="Slide Number Placeholder 3">
            <a:extLst>
              <a:ext uri="{FF2B5EF4-FFF2-40B4-BE49-F238E27FC236}">
                <a16:creationId xmlns:a16="http://schemas.microsoft.com/office/drawing/2014/main" id="{B9F03DD3-4E93-42F0-86B1-2C0351069EFF}"/>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39CC212D-3391-4F5B-B4D1-E65BDE474A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112674A-A1BF-4259-B054-7A6B84D00DDB}"/>
              </a:ext>
            </a:extLst>
          </p:cNvPr>
          <p:cNvSpPr>
            <a:spLocks noGrp="1"/>
          </p:cNvSpPr>
          <p:nvPr>
            <p:ph type="dt" sz="half" idx="10"/>
          </p:nvPr>
        </p:nvSpPr>
        <p:spPr/>
        <p:txBody>
          <a:bodyPr/>
          <a:lstStyle/>
          <a:p>
            <a:r>
              <a:rPr lang="en-US" noProof="0"/>
              <a:t>20XX</a:t>
            </a:r>
          </a:p>
        </p:txBody>
      </p:sp>
      <p:sp>
        <p:nvSpPr>
          <p:cNvPr id="14" name="TextBox 13">
            <a:extLst>
              <a:ext uri="{FF2B5EF4-FFF2-40B4-BE49-F238E27FC236}">
                <a16:creationId xmlns:a16="http://schemas.microsoft.com/office/drawing/2014/main" id="{B9D09894-02F9-45F4-856C-ED363B6337D8}"/>
              </a:ext>
            </a:extLst>
          </p:cNvPr>
          <p:cNvSpPr txBox="1"/>
          <p:nvPr/>
        </p:nvSpPr>
        <p:spPr>
          <a:xfrm>
            <a:off x="8385810" y="1994530"/>
            <a:ext cx="3052572" cy="523220"/>
          </a:xfrm>
          <a:prstGeom prst="rect">
            <a:avLst/>
          </a:prstGeom>
          <a:noFill/>
        </p:spPr>
        <p:txBody>
          <a:bodyPr wrap="square" rtlCol="0">
            <a:spAutoFit/>
          </a:bodyPr>
          <a:lstStyle/>
          <a:p>
            <a:pPr algn="just"/>
            <a:endParaRPr lang="en-US" sz="2800"/>
          </a:p>
        </p:txBody>
      </p:sp>
      <p:pic>
        <p:nvPicPr>
          <p:cNvPr id="11" name="Picture 10">
            <a:extLst>
              <a:ext uri="{FF2B5EF4-FFF2-40B4-BE49-F238E27FC236}">
                <a16:creationId xmlns:a16="http://schemas.microsoft.com/office/drawing/2014/main" id="{67E985C0-480B-42E9-B069-DE3D052AC84A}"/>
              </a:ext>
            </a:extLst>
          </p:cNvPr>
          <p:cNvPicPr>
            <a:picLocks noChangeAspect="1"/>
          </p:cNvPicPr>
          <p:nvPr/>
        </p:nvPicPr>
        <p:blipFill>
          <a:blip r:embed="rId2"/>
          <a:stretch>
            <a:fillRect/>
          </a:stretch>
        </p:blipFill>
        <p:spPr>
          <a:xfrm>
            <a:off x="595357" y="1457156"/>
            <a:ext cx="11169389" cy="46102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418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Quarterly performance</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1089114335"/>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8310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9</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01102344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{B6135570-385C-4087-B7E0-64AC724726A9}tf11429527_win32</Template>
  <TotalTime>164</TotalTime>
  <Words>765</Words>
  <Application>Microsoft Office PowerPoint</Application>
  <PresentationFormat>Widescreen</PresentationFormat>
  <Paragraphs>162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Cascadia Mono</vt:lpstr>
      <vt:lpstr>Century Gothic</vt:lpstr>
      <vt:lpstr>Karla</vt:lpstr>
      <vt:lpstr>Times New Roman</vt:lpstr>
      <vt:lpstr>Univers Condensed Light</vt:lpstr>
      <vt:lpstr>Office Theme</vt:lpstr>
      <vt:lpstr>Docker hub</vt:lpstr>
      <vt:lpstr>1. Giới thiệu Docker hub</vt:lpstr>
      <vt:lpstr>2. Repository trong Docker hub</vt:lpstr>
      <vt:lpstr>2. Repository trong Docker hub</vt:lpstr>
      <vt:lpstr>2. Repository trong Docker hub</vt:lpstr>
      <vt:lpstr>2. Repository trong Docker hub</vt:lpstr>
      <vt:lpstr>2. Repository trong Docker hub</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hub</dc:title>
  <dc:creator>CuzIovyou103 J</dc:creator>
  <cp:lastModifiedBy>CuzIovyou103 J</cp:lastModifiedBy>
  <cp:revision>7</cp:revision>
  <dcterms:created xsi:type="dcterms:W3CDTF">2024-11-24T07:13:08Z</dcterms:created>
  <dcterms:modified xsi:type="dcterms:W3CDTF">2024-11-24T09:57:27Z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